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  <p:sldMasterId id="2147483699" r:id="rId3"/>
  </p:sldMasterIdLst>
  <p:notesMasterIdLst>
    <p:notesMasterId r:id="rId5"/>
  </p:notesMasterIdLst>
  <p:handoutMasterIdLst>
    <p:handoutMasterId r:id="rId26"/>
  </p:handoutMasterIdLst>
  <p:sldIdLst>
    <p:sldId id="16773670" r:id="rId4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356" r:id="rId23"/>
    <p:sldId id="16773533" r:id="rId24"/>
    <p:sldId id="16773624" r:id="rId25"/>
  </p:sldIdLst>
  <p:sldSz cx="12192000" cy="6858000"/>
  <p:notesSz cx="6858000" cy="9144000"/>
  <p:embeddedFontLs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" panose="020B0606030504020204"/>
      <p:regular r:id="rId39"/>
      <p:bold r:id="rId40"/>
      <p:italic r:id="rId41"/>
      <p:boldItalic r:id="rId42"/>
    </p:embeddedFont>
    <p:embeddedFont>
      <p:font typeface="Segoe Sans Text" charset="0"/>
      <p:regular r:id="rId43"/>
      <p:bold r:id="rId44"/>
    </p:embeddedFont>
    <p:embeddedFont>
      <p:font typeface="Open Sans SemiBold" panose="020B0706030804020204" pitchFamily="34" charset="0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customXml" Target="../customXml/item2.xml"/><Relationship Id="rId46" Type="http://schemas.openxmlformats.org/officeDocument/2006/relationships/customXml" Target="../customXml/item1.xml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38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7.png"/><Relationship Id="rId6" Type="http://schemas.openxmlformats.org/officeDocument/2006/relationships/hyperlink" Target="https://github.com/SanjarSoftdev" TargetMode="External"/><Relationship Id="rId5" Type="http://schemas.openxmlformats.org/officeDocument/2006/relationships/hyperlink" Target="https://t.me/Akhmedov_Sanjar" TargetMode="External"/><Relationship Id="rId4" Type="http://schemas.openxmlformats.org/officeDocument/2006/relationships/hyperlink" Target="https://www.linkedin.com/in/sanjar-akhmedov/" TargetMode="Externa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sz="2400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  <a:endParaRPr lang="en-US" altLang="en-US" dirty="0">
              <a:sym typeface="+mn-ea"/>
            </a:endParaRP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/>
              <a:t>OverloadResolutionPriority attribute helps the compiler choose which method to use when there are multiple with the same name and similar parameters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load-Resolution-Priori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109220"/>
            <a:ext cx="8112125" cy="66401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  <a:endParaRPr lang="en-US" sz="5400" dirty="0">
              <a:sym typeface="+mn-ea"/>
            </a:endParaRP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1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4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5"/>
                </a:rPr>
                <a:t>/Akhmedov_Sanjar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SanjarSoftdev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  <a:endParaRPr lang="en-US" sz="5400" dirty="0"/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  <a:endParaRPr lang="en-US" sz="66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  <a:endParaRPr lang="en-US" altLang="en-US" sz="3200" b="1" i="0" dirty="0">
              <a:solidFill>
                <a:srgbClr val="E6E6E6"/>
              </a:solidFill>
              <a:effectLst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dirty="0" err="1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1327</Words>
  <Application>WPS Presentation</Application>
  <PresentationFormat>Widescreen</PresentationFormat>
  <Paragraphs>66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Azure 2023 Template</vt:lpstr>
      <vt:lpstr>1_Azure 2023 Template</vt:lpstr>
      <vt:lpstr>C# is awesome!</vt:lpstr>
      <vt:lpstr>About me</vt:lpstr>
      <vt:lpstr>PowerPoint 演示文稿</vt:lpstr>
      <vt:lpstr>Params Collections</vt:lpstr>
      <vt:lpstr>PowerPoint 演示文稿</vt:lpstr>
      <vt:lpstr>PowerPoint 演示文稿</vt:lpstr>
      <vt:lpstr>New linq methods</vt:lpstr>
      <vt:lpstr>PowerPoint 演示文稿</vt:lpstr>
      <vt:lpstr>PowerPoint 演示文稿</vt:lpstr>
      <vt:lpstr>The field keyword</vt:lpstr>
      <vt:lpstr>PowerPoint 演示文稿</vt:lpstr>
      <vt:lpstr>New Lock Object</vt:lpstr>
      <vt:lpstr>PowerPoint 演示文稿</vt:lpstr>
      <vt:lpstr>Partial properties</vt:lpstr>
      <vt:lpstr>PowerPoint 演示文稿</vt:lpstr>
      <vt:lpstr>PowerPoint 演示文稿</vt:lpstr>
      <vt:lpstr>Partial properties</vt:lpstr>
      <vt:lpstr>PowerPoint 演示文稿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7</cp:revision>
  <dcterms:created xsi:type="dcterms:W3CDTF">2024-10-07T23:57:00Z</dcterms:created>
  <dcterms:modified xsi:type="dcterms:W3CDTF">2024-12-05T14:22:32Z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